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70681E-1260-4925-9134-5D7B96FA0F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A8B2658-058E-434D-AC7C-6B435A08E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345DA8-0E18-48A1-8EDC-CAF6F651A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6E226D-6FE2-4125-8FB3-81C2157B3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34FE32-2AA3-4FA8-B051-AD942D809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3066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B2F61B-0FBA-4B6A-9349-6117B9C51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B276AC-44F7-44FD-873F-9E4F5BDE38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DC7615-8109-4D3C-AAB3-669731F6D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FA7398-AED3-465F-AF9B-8382A56C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F71A48-4D27-4075-848E-B4EED245B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094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2254A36-0D0E-4CFC-987B-79623F287B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051DA16-9438-4E52-8DDA-F0108E957B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072059-FD45-4A79-ADCB-C88359887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8103F97-B57F-41BC-8137-14091394A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86661D-659F-41F2-BDE2-3861D8AAF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6056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12FAE3-9323-4224-B6AE-5A240C91D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9770E9-F9B1-4FD2-826E-91454E3AA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D49DF1-8207-448F-929A-EE63FEBB4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9E3462-61E0-4140-BDD1-F139A31E2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A5FAF95-5C57-470F-AC90-01B3387BD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11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FBAB4-B194-4683-8771-988562D4B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FA6C1F0-1EA1-4B84-8739-B032AA339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4D296A-B68F-4C51-A625-90F9964D9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0A85C0D-BA83-445D-AC7F-F6E75FC59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AEB191-E041-4452-81C9-3FFFE22AF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1486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B14460-CB39-4877-B670-52A512562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D7D5AD-7692-4106-BA39-DEFE661E73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0116A52-DD05-4FD6-82B6-ECABFFF700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74DBD34-D46A-4B70-9602-FEE93AE66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CD5B4F5-E472-4527-BE85-BC65F9EB7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68F6FB3-57DC-414F-86ED-3F6B8D387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7018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A90D79-25C9-4725-B26B-F9A19F5DB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CD627FA-6C4F-4440-8735-B727257C9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A7A11BA-3058-42B4-A643-D644B97487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C4D2105-ACF7-4524-A605-884EF65528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8739204-02EA-414E-B0B9-E6DCDBA7B5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010354C-981D-4239-8601-BC4EBEE92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827C86A-4F52-425E-8B64-AF8849030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04872A0-5AAD-4D3F-A66E-728ED7E0E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2323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D50FA8-1D8A-48F2-B6A5-9CEC067CB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DC5CF33-2FBD-4ECF-B277-DE2FA94C3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E838821-38BF-4334-9D32-790D21D89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615A2BA-9BCC-4E04-8EA5-1CC1B72E1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5303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AECC366-8A50-4BF8-9981-DD6738FF3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8761F5B-FAB0-46B2-B631-7FA24FE3E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D6B2F94-41C7-41C5-A3DB-A06EA2545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6928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AB1157-F262-41DC-8999-210D253A0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86B27F-6C2D-4431-8D27-C556D7E5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DC5B062-45B4-447B-A531-1F146BB9FE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06AD65-8B5A-48B2-A323-637F8DCE8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D00ACB6-2569-49F2-B3F1-70603F050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822FC2-3B07-4B0E-8C1E-E793691ED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7150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1793A0-7BA1-4014-945D-68D6E9133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0DCB47D-2B25-412B-8C91-65951FB37C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3974443-A6E4-43C9-BCB0-41E5B564A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8583E43-581A-49B5-B1AA-B5AFD0633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41D939D-241F-4C71-90D0-574E2737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456BD4-9F12-493B-A95F-87799B063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6897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7A874C-C7BA-469B-8808-04BA22A7E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38709B-F039-4535-B148-CE13D76E1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E3364C-6C11-499B-8944-765012E758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FAAB3-CEBB-44BE-9B39-81DEF5F0C647}" type="datetimeFigureOut">
              <a:rPr lang="ru-RU" smtClean="0"/>
              <a:t>12.03.2022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EB8107E-D0F7-4222-BD89-7CAEC39161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1E038C-1FFF-473D-901E-9802C4F09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41ABE-3D94-46AA-ADA4-EA3D9A070B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2225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26D0561-319E-48CD-A91E-A5CD73D281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endParaRPr lang="ru-RU" sz="2000">
              <a:solidFill>
                <a:srgbClr val="080808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5CE320-E6A3-49A6-A84E-61822F68EB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ru-RU" sz="3600">
                <a:solidFill>
                  <a:srgbClr val="080808"/>
                </a:solidFill>
              </a:rPr>
              <a:t>Интерфейс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60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3C57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B8E5EE-0FB8-4F88-9D54-2EFD88CED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Dashboard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4BF9B5A-9ADA-4432-8A36-01A05F6C1D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1078277"/>
            <a:ext cx="7347537" cy="470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513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ACD712-270D-4835-A0D3-3EB4C217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Monitor</a:t>
            </a:r>
            <a:endParaRPr lang="ru-RU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3D3A2BD7-8B16-44B7-833B-A50B6A113A3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555" y="1825625"/>
            <a:ext cx="790288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1916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7BC944-B72F-4671-A046-FE2ABBA23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Application Insights</a:t>
            </a:r>
            <a:endParaRPr lang="en-US" sz="3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477C0CDD-26CB-419E-9251-8F2CD444E5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57414" y="1675227"/>
            <a:ext cx="8877171" cy="439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6801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EA9AB-0EF7-466A-9B81-26953DBB4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ru-RU" sz="4800" dirty="0">
                <a:solidFill>
                  <a:srgbClr val="FFFFFF"/>
                </a:solidFill>
              </a:rPr>
              <a:t>Регионы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970455E-0F5E-4318-818E-F432B4A36B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701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29CFABE9-5491-4E99-A090-FC3D21AA35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24" name="Freeform: Shape 70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981F9A-8985-4B28-918B-E40CEE9B5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ru-RU" sz="3600"/>
              <a:t>Регионы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608717-166E-4DDB-AA7A-4239991C2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ru-RU" sz="1800" i="1">
                <a:effectLst/>
              </a:rPr>
              <a:t>Регион</a:t>
            </a:r>
            <a:r>
              <a:rPr lang="ru-RU" sz="1800"/>
              <a:t> — это географическая область, в которой находится по крайней мере один центр обработки данных или несколько центров, расположенных поблизости и связанных друг с другом сетью с низкой задержкой. </a:t>
            </a:r>
          </a:p>
          <a:p>
            <a:endParaRPr lang="ru-RU" sz="1800"/>
          </a:p>
        </p:txBody>
      </p:sp>
    </p:spTree>
    <p:extLst>
      <p:ext uri="{BB962C8B-B14F-4D97-AF65-F5344CB8AC3E}">
        <p14:creationId xmlns:p14="http://schemas.microsoft.com/office/powerpoint/2010/main" val="373164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72">
            <a:extLst>
              <a:ext uri="{FF2B5EF4-FFF2-40B4-BE49-F238E27FC236}">
                <a16:creationId xmlns:a16="http://schemas.microsoft.com/office/drawing/2014/main" id="{931DE728-8710-4D0D-ABEA-4614589173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94C1CB-9C91-4574-8056-937BF84AD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8" y="4675886"/>
            <a:ext cx="3685032" cy="1608328"/>
          </a:xfrm>
        </p:spPr>
        <p:txBody>
          <a:bodyPr>
            <a:normAutofit/>
          </a:bodyPr>
          <a:lstStyle/>
          <a:p>
            <a:r>
              <a:rPr lang="ru-RU" sz="3600" dirty="0"/>
              <a:t>Список регионов</a:t>
            </a:r>
          </a:p>
        </p:txBody>
      </p:sp>
      <p:sp>
        <p:nvSpPr>
          <p:cNvPr id="1036" name="Rectangle 74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1"/>
            <a:ext cx="12192002" cy="4489449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ed Rectangle 28">
            <a:extLst>
              <a:ext uri="{FF2B5EF4-FFF2-40B4-BE49-F238E27FC236}">
                <a16:creationId xmlns:a16="http://schemas.microsoft.com/office/drawing/2014/main" id="{07A0C51E-5464-4470-855E-CA530A59B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59557" y="640091"/>
            <a:ext cx="8072887" cy="355090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5B632B-19F8-4272-A732-60EC4E35A1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37"/>
          <a:stretch/>
        </p:blipFill>
        <p:spPr bwMode="auto">
          <a:xfrm>
            <a:off x="2184401" y="749300"/>
            <a:ext cx="7823199" cy="3343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3DD0BCBC-226E-EEDB-CAFF-0E8D978F2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4100" y="4675886"/>
            <a:ext cx="6675627" cy="1605083"/>
          </a:xfrm>
        </p:spPr>
        <p:txBody>
          <a:bodyPr anchor="ctr">
            <a:normAutofit/>
          </a:bodyPr>
          <a:lstStyle/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54809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 descr="What is the Availability zone on Azure? - UnixArena">
            <a:extLst>
              <a:ext uri="{FF2B5EF4-FFF2-40B4-BE49-F238E27FC236}">
                <a16:creationId xmlns:a16="http://schemas.microsoft.com/office/drawing/2014/main" id="{5B38ADD4-F670-4313-8455-FBDF45319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79638"/>
            <a:ext cx="7011988" cy="34305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F1F6969C-4CE9-4594-872A-F367AD28138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625" y="2179638"/>
            <a:ext cx="3430588" cy="34305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EE5FE4-B11C-473A-9D41-9AF842029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ru-RU" sz="3200">
                <a:solidFill>
                  <a:schemeClr val="bg1"/>
                </a:solidFill>
              </a:rPr>
              <a:t>Зоны доступности</a:t>
            </a:r>
          </a:p>
        </p:txBody>
      </p:sp>
    </p:spTree>
    <p:extLst>
      <p:ext uri="{BB962C8B-B14F-4D97-AF65-F5344CB8AC3E}">
        <p14:creationId xmlns:p14="http://schemas.microsoft.com/office/powerpoint/2010/main" val="3104982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Image showing physically separate availability zone locations within an Azure region.">
            <a:extLst>
              <a:ext uri="{FF2B5EF4-FFF2-40B4-BE49-F238E27FC236}">
                <a16:creationId xmlns:a16="http://schemas.microsoft.com/office/drawing/2014/main" id="{1BFFF3B0-C830-4C30-ADEA-27D4361D22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0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5299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6" name="Rectangle 191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77" name="Rectangle 192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68BA86-6459-41A2-9065-D354000DF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611880" cy="153586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b="1" kern="1200">
                <a:effectLst/>
                <a:latin typeface="+mj-lt"/>
                <a:ea typeface="+mj-ea"/>
                <a:cs typeface="+mj-cs"/>
              </a:rPr>
              <a:t>Пары регионов Azure</a:t>
            </a:r>
            <a:endParaRPr lang="en-US" sz="3200" kern="1200">
              <a:latin typeface="+mj-lt"/>
              <a:ea typeface="+mj-ea"/>
              <a:cs typeface="+mj-cs"/>
            </a:endParaRPr>
          </a:p>
        </p:txBody>
      </p:sp>
      <p:sp>
        <p:nvSpPr>
          <p:cNvPr id="3079" name="Rectangle 193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12AC34DA-632A-88E4-721E-6D34AE4926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640" y="641850"/>
            <a:ext cx="6053160" cy="1535865"/>
          </a:xfrm>
        </p:spPr>
        <p:txBody>
          <a:bodyPr anchor="ctr">
            <a:normAutofit/>
          </a:bodyPr>
          <a:lstStyle/>
          <a:p>
            <a:endParaRPr lang="en-US" sz="180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A93BBFE-6599-43DD-9E27-07434BC1A5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" r="1" b="1"/>
          <a:stretch/>
        </p:blipFill>
        <p:spPr bwMode="auto">
          <a:xfrm>
            <a:off x="554416" y="2731167"/>
            <a:ext cx="11167447" cy="348498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448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0454F7-BC9F-4385-8633-4D0EED835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Управление доступом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83F85AE-BFDB-41A8-8683-981EA0808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7961" y="1675227"/>
            <a:ext cx="8616077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110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1728A-AB3B-4049-953A-942DA25A3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bg1"/>
                </a:solidFill>
              </a:rPr>
              <a:t>Все ресурсы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C6DF350-11A4-4FEC-9BAC-7AFD23985C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82" b="2"/>
          <a:stretch/>
        </p:blipFill>
        <p:spPr bwMode="auto">
          <a:xfrm>
            <a:off x="841248" y="2516777"/>
            <a:ext cx="6236208" cy="366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0B5B13EB-9DE7-5A6F-7AF8-29E4205B8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203644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774EF6-2898-4E10-8525-9860106FC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bg1"/>
                </a:solidFill>
              </a:rPr>
              <a:t>Счета на оплату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2F3A881-2C24-4803-B549-CD67CEC429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83" b="2"/>
          <a:stretch/>
        </p:blipFill>
        <p:spPr bwMode="auto">
          <a:xfrm>
            <a:off x="841248" y="2516777"/>
            <a:ext cx="6236208" cy="366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Объект 3">
            <a:extLst>
              <a:ext uri="{FF2B5EF4-FFF2-40B4-BE49-F238E27FC236}">
                <a16:creationId xmlns:a16="http://schemas.microsoft.com/office/drawing/2014/main" id="{61ABD865-BA20-4F62-A016-69852A0031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412" y="2516188"/>
            <a:ext cx="3660775" cy="3660775"/>
          </a:xfrm>
        </p:spPr>
      </p:pic>
    </p:spTree>
    <p:extLst>
      <p:ext uri="{BB962C8B-B14F-4D97-AF65-F5344CB8AC3E}">
        <p14:creationId xmlns:p14="http://schemas.microsoft.com/office/powerpoint/2010/main" val="149577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6B5D05-D659-47FA-BCCE-877CF1D65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ru-RU">
                <a:solidFill>
                  <a:srgbClr val="FFFFFF"/>
                </a:solidFill>
              </a:rPr>
              <a:t>Предрелизные возможности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D1F6493-C213-43F0-B587-2F23B41CF5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3" b="1"/>
          <a:stretch/>
        </p:blipFill>
        <p:spPr bwMode="auto">
          <a:xfrm>
            <a:off x="841248" y="2516777"/>
            <a:ext cx="6236208" cy="366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BB75A065-735C-2C52-B65F-BB4404B5A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54444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68641E-6135-4A5C-9356-FF66215F8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ru-RU">
                <a:solidFill>
                  <a:srgbClr val="FFFFFF"/>
                </a:solidFill>
              </a:rPr>
              <a:t>Уведомления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1498957-A0BC-4ACF-B818-6A2223F73B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" r="9881" b="2"/>
          <a:stretch/>
        </p:blipFill>
        <p:spPr bwMode="auto">
          <a:xfrm>
            <a:off x="841248" y="2516777"/>
            <a:ext cx="6236208" cy="366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2" name="Content Placeholder 4101">
            <a:extLst>
              <a:ext uri="{FF2B5EF4-FFF2-40B4-BE49-F238E27FC236}">
                <a16:creationId xmlns:a16="http://schemas.microsoft.com/office/drawing/2014/main" id="{2DA657AC-F418-0483-BA51-D1C8F640F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333608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2D83CA-6934-4DB7-BC8C-6B71B71BA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Шаблоны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121D7C7-1CB4-4235-8110-B718A8AAE5D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9697" y="1675227"/>
            <a:ext cx="10652606" cy="439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16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E4505C23-674B-4195-81D6-0C127FEAE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65C9B8F0-FF66-4C15-BD05-E86B87331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DF0F610-19E4-4CD4-9184-55CD9A0849C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93738"/>
            <a:ext cx="6467475" cy="39766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0F72C844-4141-46AC-96DC-DBB1C8A76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5525" y="693738"/>
            <a:ext cx="3976688" cy="39766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89C0FE-4AAF-488E-A616-1753FDB14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7719381" cy="1096331"/>
          </a:xfrm>
        </p:spPr>
        <p:txBody>
          <a:bodyPr>
            <a:normAutofit/>
          </a:bodyPr>
          <a:lstStyle/>
          <a:p>
            <a:r>
              <a:rPr lang="en-US" dirty="0"/>
              <a:t>VS Code Extension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3102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8434B3B-1C78-4A1E-B6D7-5F1B07F44FD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00964" y="643467"/>
            <a:ext cx="6190071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4988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61</Words>
  <Application>Microsoft Office PowerPoint</Application>
  <PresentationFormat>Широкоэкранный</PresentationFormat>
  <Paragraphs>17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Тема Office</vt:lpstr>
      <vt:lpstr>Интерфейс</vt:lpstr>
      <vt:lpstr>Управление доступом</vt:lpstr>
      <vt:lpstr>Все ресурсы</vt:lpstr>
      <vt:lpstr>Счета на оплату</vt:lpstr>
      <vt:lpstr>Предрелизные возможности</vt:lpstr>
      <vt:lpstr>Уведомления</vt:lpstr>
      <vt:lpstr>Шаблоны</vt:lpstr>
      <vt:lpstr>VS Code Extension</vt:lpstr>
      <vt:lpstr>Презентация PowerPoint</vt:lpstr>
      <vt:lpstr>Dashboard</vt:lpstr>
      <vt:lpstr>Azure Monitor</vt:lpstr>
      <vt:lpstr>Application Insights</vt:lpstr>
      <vt:lpstr>Регионы</vt:lpstr>
      <vt:lpstr>Регионы</vt:lpstr>
      <vt:lpstr>Список регионов</vt:lpstr>
      <vt:lpstr>Зоны доступности</vt:lpstr>
      <vt:lpstr>Презентация PowerPoint</vt:lpstr>
      <vt:lpstr>Пары регионов Azure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Интерфейс</dc:title>
  <dc:creator>Савенко Николай Сергеевич</dc:creator>
  <cp:lastModifiedBy>Савенко Николай Сергеевич</cp:lastModifiedBy>
  <cp:revision>3</cp:revision>
  <dcterms:created xsi:type="dcterms:W3CDTF">2022-03-11T15:58:56Z</dcterms:created>
  <dcterms:modified xsi:type="dcterms:W3CDTF">2022-03-12T18:49:09Z</dcterms:modified>
</cp:coreProperties>
</file>

<file path=docProps/thumbnail.jpeg>
</file>